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DIVINO PROTETOR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DIVINO PROTETOR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F1DA67B-D725-4AD3-B446-A9FCF5B90D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divino protetor,</a:t>
            </a:r>
          </a:p>
          <a:p>
            <a:r>
              <a:rPr lang="pt-BR" dirty="0"/>
              <a:t>Quero em Ti me refugiar, </a:t>
            </a:r>
          </a:p>
          <a:p>
            <a:r>
              <a:rPr lang="pt-BR" dirty="0"/>
              <a:t>Pois as ondas de terror </a:t>
            </a:r>
          </a:p>
          <a:p>
            <a:r>
              <a:rPr lang="pt-BR" dirty="0"/>
              <a:t>Ameaçam me tragar! </a:t>
            </a:r>
          </a:p>
        </p:txBody>
      </p:sp>
    </p:spTree>
    <p:extLst>
      <p:ext uri="{BB962C8B-B14F-4D97-AF65-F5344CB8AC3E}">
        <p14:creationId xmlns:p14="http://schemas.microsoft.com/office/powerpoint/2010/main" val="209431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DIVINO PROTETOR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886118C-BFD1-429A-BD86-A365B9C68D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Quase estou a perecer! </a:t>
            </a:r>
          </a:p>
          <a:p>
            <a:r>
              <a:rPr lang="pt-BR" dirty="0"/>
              <a:t>Dá-me a Tua proteção,</a:t>
            </a:r>
          </a:p>
          <a:p>
            <a:r>
              <a:rPr lang="pt-BR" dirty="0"/>
              <a:t>Pois guardado em Teu poder,</a:t>
            </a:r>
          </a:p>
          <a:p>
            <a:r>
              <a:rPr lang="pt-BR" dirty="0"/>
              <a:t>Não receio o furacão.</a:t>
            </a:r>
          </a:p>
        </p:txBody>
      </p:sp>
    </p:spTree>
    <p:extLst>
      <p:ext uri="{BB962C8B-B14F-4D97-AF65-F5344CB8AC3E}">
        <p14:creationId xmlns:p14="http://schemas.microsoft.com/office/powerpoint/2010/main" val="1526396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DIVINO PROTETOR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60A1681-4410-42D1-BE7E-2C3AA89993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 o que eu preciso, dás, </a:t>
            </a:r>
          </a:p>
          <a:p>
            <a:r>
              <a:rPr lang="pt-BR" dirty="0"/>
              <a:t>Cristo meu, e ainda mais; </a:t>
            </a:r>
          </a:p>
          <a:p>
            <a:r>
              <a:rPr lang="pt-BR" dirty="0"/>
              <a:t>Dás-me força e Tua paz, </a:t>
            </a:r>
          </a:p>
          <a:p>
            <a:r>
              <a:rPr lang="pt-BR" dirty="0"/>
              <a:t>Sempre Tu comigo vais. </a:t>
            </a:r>
          </a:p>
        </p:txBody>
      </p:sp>
    </p:spTree>
    <p:extLst>
      <p:ext uri="{BB962C8B-B14F-4D97-AF65-F5344CB8AC3E}">
        <p14:creationId xmlns:p14="http://schemas.microsoft.com/office/powerpoint/2010/main" val="1717487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DIVINO PROTETOR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0DDC8BA-4610-444C-962C-21046FCC0A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Teu nome santo é, </a:t>
            </a:r>
          </a:p>
          <a:p>
            <a:r>
              <a:rPr lang="pt-BR" dirty="0"/>
              <a:t>E eu, injusto e débil sou; </a:t>
            </a:r>
          </a:p>
          <a:p>
            <a:r>
              <a:rPr lang="pt-BR" dirty="0"/>
              <a:t>Ponho em Ti a minha fé, </a:t>
            </a:r>
          </a:p>
          <a:p>
            <a:r>
              <a:rPr lang="pt-BR" dirty="0"/>
              <a:t>Sei que em Ti seguro estou.</a:t>
            </a:r>
          </a:p>
        </p:txBody>
      </p:sp>
    </p:spTree>
    <p:extLst>
      <p:ext uri="{BB962C8B-B14F-4D97-AF65-F5344CB8AC3E}">
        <p14:creationId xmlns:p14="http://schemas.microsoft.com/office/powerpoint/2010/main" val="1678271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DIVINO PROTETOR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5422698-FE29-45F2-A3ED-9C4C0905DD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Graça imensa em Ti se achou </a:t>
            </a:r>
          </a:p>
          <a:p>
            <a:r>
              <a:rPr lang="pt-BR" dirty="0"/>
              <a:t>Para tudo perdoar; </a:t>
            </a:r>
          </a:p>
          <a:p>
            <a:r>
              <a:rPr lang="pt-BR" dirty="0"/>
              <a:t>Sangue Teu se derramou,</a:t>
            </a:r>
          </a:p>
          <a:p>
            <a:r>
              <a:rPr lang="pt-BR" dirty="0"/>
              <a:t>Nele quero me lavar.</a:t>
            </a:r>
          </a:p>
        </p:txBody>
      </p:sp>
    </p:spTree>
    <p:extLst>
      <p:ext uri="{BB962C8B-B14F-4D97-AF65-F5344CB8AC3E}">
        <p14:creationId xmlns:p14="http://schemas.microsoft.com/office/powerpoint/2010/main" val="23137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DIVINO PROTETOR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B06124C-5402-473A-A5E6-F4CCA88107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Fonte és de todo o bem; </a:t>
            </a:r>
          </a:p>
          <a:p>
            <a:r>
              <a:rPr lang="pt-BR" dirty="0"/>
              <a:t>Dá-me sempre de beber! </a:t>
            </a:r>
          </a:p>
          <a:p>
            <a:r>
              <a:rPr lang="pt-BR" dirty="0"/>
              <a:t>Confortar </a:t>
            </a:r>
            <a:r>
              <a:rPr lang="pt-BR" dirty="0" err="1"/>
              <a:t>minh’alma</a:t>
            </a:r>
            <a:r>
              <a:rPr lang="pt-BR" dirty="0"/>
              <a:t> vem; </a:t>
            </a:r>
          </a:p>
          <a:p>
            <a:r>
              <a:rPr lang="pt-BR" dirty="0"/>
              <a:t>Queiras sempre me valer.</a:t>
            </a:r>
          </a:p>
        </p:txBody>
      </p:sp>
    </p:spTree>
    <p:extLst>
      <p:ext uri="{BB962C8B-B14F-4D97-AF65-F5344CB8AC3E}">
        <p14:creationId xmlns:p14="http://schemas.microsoft.com/office/powerpoint/2010/main" val="2145635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47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DIVINO PROTETOR</vt:lpstr>
      <vt:lpstr>MEU DIVINO PROTETOR</vt:lpstr>
      <vt:lpstr>MEU DIVINO PROTETOR</vt:lpstr>
      <vt:lpstr>MEU DIVINO PROTETOR</vt:lpstr>
      <vt:lpstr>MEU DIVINO PROTETOR</vt:lpstr>
      <vt:lpstr>MEU DIVINO PROTETOR</vt:lpstr>
      <vt:lpstr>MEU DIVINO PROTETOR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2019-06-12T23:01:22Z</dcterms:modified>
</cp:coreProperties>
</file>

<file path=docProps/thumbnail.jpeg>
</file>